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  <Relationship Id='rId27' Target='slides/slide22.xml' Type='http://schemas.openxmlformats.org/officeDocument/2006/relationships/slide' />
  <Relationship Id='rId28' Target='slides/slide23.xml' Type='http://schemas.openxmlformats.org/officeDocument/2006/relationships/slide' />
  <Relationship Id='rId29' Target='slides/slide24.xml' Type='http://schemas.openxmlformats.org/officeDocument/2006/relationships/slide' />
  <Relationship Id='rId30' Target='slides/slide25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2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7' Target='../media/image21.png' Type='http://schemas.openxmlformats.org/officeDocument/2006/relationships/image' />
</Relationships>

</file>

<file path=ppt/slides/_rels/slide2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8' Target='../media/image22.png' Type='http://schemas.openxmlformats.org/officeDocument/2006/relationships/image' />
</Relationships>

</file>

<file path=ppt/slides/_rels/slide2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9' Target='../media/image23.png' Type='http://schemas.openxmlformats.org/officeDocument/2006/relationships/image' />
</Relationships>

</file>

<file path=ppt/slides/_rels/slide2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30' Target='../media/image24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4D6FAE9D-969C-4D8F-BE3B-F1518EEEE8C5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Book1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7A1B56E9-3DF4-44B4-9C97-44F2891C4A0E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27/09/24 1:24:09 pm IST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9" id="10" name="slide10">
            <a:extLst>
              <a:ext uri="{FF2B5EF4-FFF2-40B4-BE49-F238E27FC236}">
                <a16:creationId xmlns:a16="http://schemas.microsoft.com/office/drawing/2014/main" id="{25F088B2-DF2A-4600-BB4B-04BBFB2C4B0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0" y="2557462"/>
            <a:ext cx="10248900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0" id="11" name="slide11">
            <a:extLst>
              <a:ext uri="{FF2B5EF4-FFF2-40B4-BE49-F238E27FC236}">
                <a16:creationId xmlns:a16="http://schemas.microsoft.com/office/drawing/2014/main" id="{47C29FCF-4205-4B94-A305-FEC3BA50543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684" y="0"/>
            <a:ext cx="4446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1" id="12" name="slide12">
            <a:extLst>
              <a:ext uri="{FF2B5EF4-FFF2-40B4-BE49-F238E27FC236}">
                <a16:creationId xmlns:a16="http://schemas.microsoft.com/office/drawing/2014/main" id="{805958B6-3FF9-413B-B7A8-C6CD9B8C1A7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494" y="0"/>
            <a:ext cx="8315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2" id="13" name="slide13">
            <a:extLst>
              <a:ext uri="{FF2B5EF4-FFF2-40B4-BE49-F238E27FC236}">
                <a16:creationId xmlns:a16="http://schemas.microsoft.com/office/drawing/2014/main" id="{F57AB293-14C6-4916-A3BD-7D32CCA7E12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788" y="0"/>
            <a:ext cx="47544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3" id="14" name="slide14">
            <a:extLst>
              <a:ext uri="{FF2B5EF4-FFF2-40B4-BE49-F238E27FC236}">
                <a16:creationId xmlns:a16="http://schemas.microsoft.com/office/drawing/2014/main" id="{5B9FAB54-741A-4704-9710-478C22BDEF3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2" y="1128712"/>
            <a:ext cx="11306175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4" id="15" name="slide15">
            <a:extLst>
              <a:ext uri="{FF2B5EF4-FFF2-40B4-BE49-F238E27FC236}">
                <a16:creationId xmlns:a16="http://schemas.microsoft.com/office/drawing/2014/main" id="{C67B9224-653C-45FF-9A29-D1DC5E419571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537" y="1128712"/>
            <a:ext cx="10448925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5" id="16" name="slide16">
            <a:extLst>
              <a:ext uri="{FF2B5EF4-FFF2-40B4-BE49-F238E27FC236}">
                <a16:creationId xmlns:a16="http://schemas.microsoft.com/office/drawing/2014/main" id="{5995E6A0-A195-4C82-BE6B-366FFD1B2026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787" y="228600"/>
            <a:ext cx="10258425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6" id="17" name="slide17">
            <a:extLst>
              <a:ext uri="{FF2B5EF4-FFF2-40B4-BE49-F238E27FC236}">
                <a16:creationId xmlns:a16="http://schemas.microsoft.com/office/drawing/2014/main" id="{7466B1B5-BFE9-493A-8479-BF890AF43378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6030"/>
            <a:ext cx="12192000" cy="58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7" id="18" name="slide18">
            <a:extLst>
              <a:ext uri="{FF2B5EF4-FFF2-40B4-BE49-F238E27FC236}">
                <a16:creationId xmlns:a16="http://schemas.microsoft.com/office/drawing/2014/main" id="{AF536841-D69F-47F7-A249-8FFDFC4515CD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787" y="1709737"/>
            <a:ext cx="8734425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8" id="19" name="slide19">
            <a:extLst>
              <a:ext uri="{FF2B5EF4-FFF2-40B4-BE49-F238E27FC236}">
                <a16:creationId xmlns:a16="http://schemas.microsoft.com/office/drawing/2014/main" id="{4BAEA71A-62E3-459B-A8A5-300F27E5651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586" y="0"/>
            <a:ext cx="7832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" id="2" name="slide2">
            <a:extLst>
              <a:ext uri="{FF2B5EF4-FFF2-40B4-BE49-F238E27FC236}">
                <a16:creationId xmlns:a16="http://schemas.microsoft.com/office/drawing/2014/main" id="{45803116-7FA1-4815-AB6C-F6D6BA7BE4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279" y="0"/>
            <a:ext cx="10774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9" id="20" name="slide20">
            <a:extLst>
              <a:ext uri="{FF2B5EF4-FFF2-40B4-BE49-F238E27FC236}">
                <a16:creationId xmlns:a16="http://schemas.microsoft.com/office/drawing/2014/main" id="{D5A591D7-8677-4B4B-AFAC-FD8CFDE2FC1C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787" y="1042987"/>
            <a:ext cx="8734425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shboard 1" id="21" name="slide21">
            <a:extLst>
              <a:ext uri="{FF2B5EF4-FFF2-40B4-BE49-F238E27FC236}">
                <a16:creationId xmlns:a16="http://schemas.microsoft.com/office/drawing/2014/main" id="{203618FC-857D-4528-9A94-8CB144EC557F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20" id="22" name="slide22">
            <a:extLst>
              <a:ext uri="{FF2B5EF4-FFF2-40B4-BE49-F238E27FC236}">
                <a16:creationId xmlns:a16="http://schemas.microsoft.com/office/drawing/2014/main" id="{93D91D5E-35CE-4CD4-98F2-14BA3AC19D8B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499" y="0"/>
            <a:ext cx="9409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21" id="23" name="slide23">
            <a:extLst>
              <a:ext uri="{FF2B5EF4-FFF2-40B4-BE49-F238E27FC236}">
                <a16:creationId xmlns:a16="http://schemas.microsoft.com/office/drawing/2014/main" id="{2431AC7F-DF9D-45DC-BB23-742E5A558F8E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350" y="981075"/>
            <a:ext cx="2781300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22" id="24" name="slide24">
            <a:extLst>
              <a:ext uri="{FF2B5EF4-FFF2-40B4-BE49-F238E27FC236}">
                <a16:creationId xmlns:a16="http://schemas.microsoft.com/office/drawing/2014/main" id="{CBDAAF70-8B7F-4766-BEE5-71DB2A44E8CE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0" y="1128712"/>
            <a:ext cx="1024890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23" id="25" name="slide25">
            <a:extLst>
              <a:ext uri="{FF2B5EF4-FFF2-40B4-BE49-F238E27FC236}">
                <a16:creationId xmlns:a16="http://schemas.microsoft.com/office/drawing/2014/main" id="{38F59478-7671-4D84-8925-A57508846C86}"/>
              </a:ext>
            </a:extLst>
          </p:cNvPr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771" y="0"/>
            <a:ext cx="66184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2" id="3" name="slide3">
            <a:extLst>
              <a:ext uri="{FF2B5EF4-FFF2-40B4-BE49-F238E27FC236}">
                <a16:creationId xmlns:a16="http://schemas.microsoft.com/office/drawing/2014/main" id="{D25F272D-0348-46C1-ABE2-4C4DDC740B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155" y="0"/>
            <a:ext cx="11976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3" id="4" name="slide4">
            <a:extLst>
              <a:ext uri="{FF2B5EF4-FFF2-40B4-BE49-F238E27FC236}">
                <a16:creationId xmlns:a16="http://schemas.microsoft.com/office/drawing/2014/main" id="{F0113C50-CE06-4B82-8B6B-F42D8022B1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388" y="0"/>
            <a:ext cx="2332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4" id="5" name="slide5">
            <a:extLst>
              <a:ext uri="{FF2B5EF4-FFF2-40B4-BE49-F238E27FC236}">
                <a16:creationId xmlns:a16="http://schemas.microsoft.com/office/drawing/2014/main" id="{7003ABC9-32DE-405A-87CB-647E973E15F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787" y="1123950"/>
            <a:ext cx="10258425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5" id="6" name="slide6">
            <a:extLst>
              <a:ext uri="{FF2B5EF4-FFF2-40B4-BE49-F238E27FC236}">
                <a16:creationId xmlns:a16="http://schemas.microsoft.com/office/drawing/2014/main" id="{079A0574-912D-44E0-B195-D6B2F05395F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0" y="2462212"/>
            <a:ext cx="10248900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6" id="7" name="slide7">
            <a:extLst>
              <a:ext uri="{FF2B5EF4-FFF2-40B4-BE49-F238E27FC236}">
                <a16:creationId xmlns:a16="http://schemas.microsoft.com/office/drawing/2014/main" id="{13AAAB47-870B-4895-8B42-673C6740FDE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565" y="0"/>
            <a:ext cx="8828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7" id="8" name="slide8">
            <a:extLst>
              <a:ext uri="{FF2B5EF4-FFF2-40B4-BE49-F238E27FC236}">
                <a16:creationId xmlns:a16="http://schemas.microsoft.com/office/drawing/2014/main" id="{214E6946-BB31-40DC-BAE3-A8250E64689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0" y="2366962"/>
            <a:ext cx="102489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8" id="9" name="slide9">
            <a:extLst>
              <a:ext uri="{FF2B5EF4-FFF2-40B4-BE49-F238E27FC236}">
                <a16:creationId xmlns:a16="http://schemas.microsoft.com/office/drawing/2014/main" id="{A5C36949-88FB-4959-AA47-BE9DAB88157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0" y="1604962"/>
            <a:ext cx="1024890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25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2024-09-27T07:54:11Z</dcterms:created>
  <dcterms:modified xsi:type="dcterms:W3CDTF">2024-09-27T07:54:11Z</dcterms:modified>
</cp:coreProperties>
</file>

<file path=docProps/thumbnail.jpeg>
</file>